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link.apache.org/usecases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.apache.org/projects/flink/flink-docs-master/concepts/runtim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Apache Flink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Apache Flink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/>
          <a:lstStyle/>
          <a:p>
            <a:r>
              <a:rPr lang="en-US" dirty="0"/>
              <a:t>A framework and distributed processing engine for stateful computations over unbounded and bounded data streams</a:t>
            </a:r>
          </a:p>
          <a:p>
            <a:r>
              <a:rPr lang="en-US" dirty="0"/>
              <a:t>Designed to run in all common cluster environments, perform computations at in-memory speed and at any </a:t>
            </a:r>
            <a:r>
              <a:rPr lang="en-US" dirty="0" smtClean="0"/>
              <a:t>scale</a:t>
            </a:r>
          </a:p>
          <a:p>
            <a:r>
              <a:rPr lang="en-US" dirty="0"/>
              <a:t>Users reported impressive scalability numbers for Flink applications running in their production environments, such 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applications </a:t>
            </a:r>
            <a:r>
              <a:rPr lang="en-US" dirty="0"/>
              <a:t>processing multiple trillions of events per day,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applications maintaining multiple terabytes of state, and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applications running on thousands of cores.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4648200"/>
            <a:ext cx="74009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Apache Flink Application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most common types of applications that are powered by Flink and give pointers to real-world </a:t>
            </a:r>
            <a:r>
              <a:rPr lang="en-US" dirty="0" smtClean="0"/>
              <a:t>examples</a:t>
            </a:r>
            <a:r>
              <a:rPr lang="en-US" dirty="0"/>
              <a:t> </a:t>
            </a:r>
            <a:r>
              <a:rPr lang="en-US" dirty="0" smtClean="0"/>
              <a:t>are</a:t>
            </a:r>
            <a:endParaRPr lang="en-US" dirty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Event-driven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Data Analytics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Data Pipeline Applications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Type of Flink Applications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410200"/>
            <a:ext cx="861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Source : </a:t>
            </a:r>
            <a:r>
              <a:rPr lang="en-US">
                <a:hlinkClick r:id="rId2"/>
              </a:rPr>
              <a:t>https://flink.apache.org/usecases.html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Event-driven </a:t>
            </a:r>
            <a:r>
              <a:rPr lang="en-US" dirty="0"/>
              <a:t>Applications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US" dirty="0"/>
              <a:t>Application is a stateful application that ingest events from one or more event streams and reacts to incoming events by triggering computations, state updates, or external actions.</a:t>
            </a:r>
          </a:p>
          <a:p>
            <a:r>
              <a:rPr lang="en-US" dirty="0"/>
              <a:t>Are based on stateful stream processing applications</a:t>
            </a:r>
          </a:p>
          <a:p>
            <a:r>
              <a:rPr lang="en-US" dirty="0"/>
              <a:t>Data and computation are co-located, which yields local (in-memory or disk) data access</a:t>
            </a:r>
          </a:p>
          <a:p>
            <a:r>
              <a:rPr lang="en-US" dirty="0"/>
              <a:t>Fault-tolerance is achieved by periodically writing checkpoints to a remote persistent storage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581400"/>
            <a:ext cx="49530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Analytics Applications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/>
          <a:lstStyle/>
          <a:p>
            <a:r>
              <a:rPr lang="en-US" dirty="0"/>
              <a:t>Analytical jobs extract information and insight from raw data</a:t>
            </a:r>
          </a:p>
          <a:p>
            <a:r>
              <a:rPr lang="en-US" dirty="0"/>
              <a:t>With a sophisticated stream processing engine, analytics can also be performed in a real-time fashion</a:t>
            </a:r>
          </a:p>
          <a:p>
            <a:r>
              <a:rPr lang="en-US" dirty="0"/>
              <a:t>Streaming queries or applications ingest real-time event streams and continuously produce and update results as events are consumed</a:t>
            </a:r>
          </a:p>
          <a:p>
            <a:r>
              <a:rPr lang="en-US" dirty="0"/>
              <a:t>The results are either written to an external database or maintained as internal state.</a:t>
            </a:r>
          </a:p>
          <a:p>
            <a:r>
              <a:rPr lang="en-US" dirty="0"/>
              <a:t>Dashboard application can read the latest results from the external database or directly query the internal state of the application.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4107407"/>
            <a:ext cx="4660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Pipeline Applications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US" dirty="0"/>
              <a:t>Extract-transform-load (ETL) is a common approach to convert and move data between storage systems</a:t>
            </a:r>
          </a:p>
          <a:p>
            <a:r>
              <a:rPr lang="en-US" dirty="0"/>
              <a:t>Data pipelines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 a similar purpose as ETL jobs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transform and enrich data and can move it from one storage system to another.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operate in a continuous streaming mode instead of being periodically triggered.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are able to read records from sources that continuously produce data and move it with low latency to their destination.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example a data pipeline might monitor a file system directory for new files and write their data into an event log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87" y="4572000"/>
            <a:ext cx="448801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Flink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019175"/>
            <a:ext cx="6905625" cy="4819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38200" y="6096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https://ci.apache.org/projects/flink/flink-docs-master/concepts/runtime.html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Flink </a:t>
            </a:r>
            <a:r>
              <a:rPr lang="en-IN" dirty="0" smtClean="0"/>
              <a:t>Architecture(2)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/>
              <a:t>JobManagers</a:t>
            </a:r>
            <a:r>
              <a:rPr lang="en-US" dirty="0"/>
              <a:t> (also called masters)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coordinate the distributed execution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schedules tasks, coordinate checkpoints, coordinate recovery on failures,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always at least one Job Manager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high-availability setup will have multiple </a:t>
            </a:r>
            <a:r>
              <a:rPr lang="en-US" dirty="0" err="1"/>
              <a:t>JobManagers</a:t>
            </a:r>
            <a:r>
              <a:rPr lang="en-US" dirty="0"/>
              <a:t>, one of which one is always the leader, and the others are standby.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TaskManagers</a:t>
            </a:r>
            <a:r>
              <a:rPr lang="en-US" dirty="0"/>
              <a:t> (also called workers)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execute the tasks (or more specifically, the subtasks) of a dataflow, and buffer and exchange the data streams.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must always be at least one </a:t>
            </a:r>
            <a:r>
              <a:rPr lang="en-US" dirty="0" err="1"/>
              <a:t>TaskManager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TaskManagers</a:t>
            </a:r>
            <a:r>
              <a:rPr lang="en-US" dirty="0"/>
              <a:t> connect to </a:t>
            </a:r>
            <a:r>
              <a:rPr lang="en-US" dirty="0" err="1"/>
              <a:t>JobManagers</a:t>
            </a:r>
            <a:r>
              <a:rPr lang="en-US" dirty="0"/>
              <a:t>, announcing themselves as available, and are assigned work.</a:t>
            </a:r>
          </a:p>
          <a:p>
            <a:endParaRPr lang="en-US" dirty="0"/>
          </a:p>
          <a:p>
            <a:r>
              <a:rPr lang="en-US" dirty="0"/>
              <a:t>The client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part of the runtime and program execution, but is used to prepare and send a dataflow to the </a:t>
            </a:r>
            <a:r>
              <a:rPr lang="en-US" dirty="0" err="1"/>
              <a:t>JobManager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disconnect, or stay connected to receive progress reports after program is submitted for execution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runs either as part of the Java/Scala program that triggers the execution, or in the command line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mtClean="0"/>
              <a:t>Processes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9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Apache Samza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3212</TotalTime>
  <Words>541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Apache Flink</vt:lpstr>
      <vt:lpstr>Apache Flink</vt:lpstr>
      <vt:lpstr>Apache Flink Application </vt:lpstr>
      <vt:lpstr> Event-driven Applications </vt:lpstr>
      <vt:lpstr> Data Analytics Applications </vt:lpstr>
      <vt:lpstr> Data Pipeline Applications </vt:lpstr>
      <vt:lpstr>Flink Architecture</vt:lpstr>
      <vt:lpstr>Flink Architecture(2)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2019-09-26T01:50:19Z</dcterms:modified>
</cp:coreProperties>
</file>